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1FEC-B09B-4D9F-B3DF-4975786C699D}" type="datetimeFigureOut">
              <a:rPr lang="en-US" smtClean="0"/>
              <a:t>12/10/08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6429B-CC1A-42EE-8557-3D613E48C4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429B-CC1A-42EE-8557-3D613E48C4A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429B-CC1A-42EE-8557-3D613E48C4A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429B-CC1A-42EE-8557-3D613E48C4A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429B-CC1A-42EE-8557-3D613E48C4A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429B-CC1A-42EE-8557-3D613E48C4A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429B-CC1A-42EE-8557-3D613E48C4A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334C-0CC7-4DA8-A0E0-2ECF37782252}" type="datetimeFigureOut">
              <a:rPr lang="en-US" smtClean="0"/>
              <a:pPr/>
              <a:t>12/10/08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E603-FF4F-4FED-8C64-2699F1F7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Notes 2.2: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 of Motion</a:t>
            </a:r>
            <a:endParaRPr lang="en-US" dirty="0"/>
          </a:p>
        </p:txBody>
      </p:sp>
      <p:pic>
        <p:nvPicPr>
          <p:cNvPr id="1026" name="Picture 2" descr="http://www.civil.engineering.utoronto.ca/Assets/output/assets/NewtonRev_28173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399" y="2133600"/>
            <a:ext cx="3695043" cy="3857625"/>
          </a:xfrm>
          <a:prstGeom prst="rect">
            <a:avLst/>
          </a:prstGeom>
          <a:noFill/>
        </p:spPr>
      </p:pic>
      <p:pic>
        <p:nvPicPr>
          <p:cNvPr id="1028" name="Picture 4" descr="http://www.k12.nf.ca/gc/Science/Physics3204/Projects2003/SlotA/ProjectA2/mu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95600"/>
            <a:ext cx="39909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458200" cy="6126163"/>
          </a:xfrm>
        </p:spPr>
        <p:txBody>
          <a:bodyPr/>
          <a:lstStyle/>
          <a:p>
            <a:r>
              <a:rPr lang="en-US" dirty="0" smtClean="0"/>
              <a:t>Force = mass x acceleration</a:t>
            </a:r>
          </a:p>
          <a:p>
            <a:r>
              <a:rPr lang="en-US" dirty="0" smtClean="0"/>
              <a:t>Units: Force (N), mass (kg), acceleration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sz="3600" b="1" dirty="0" smtClean="0"/>
              <a:t>F = ma</a:t>
            </a:r>
          </a:p>
          <a:p>
            <a:r>
              <a:rPr lang="en-US" dirty="0" smtClean="0"/>
              <a:t>The greater the net force on an object, the greater the acceleration.</a:t>
            </a:r>
          </a:p>
          <a:p>
            <a:r>
              <a:rPr lang="en-US" dirty="0" smtClean="0"/>
              <a:t>If we keep the force the same, and increase the mass, the acceleration will decrease.</a:t>
            </a:r>
            <a:endParaRPr lang="en-US" dirty="0"/>
          </a:p>
        </p:txBody>
      </p:sp>
      <p:pic>
        <p:nvPicPr>
          <p:cNvPr id="1026" name="Picture 2" descr="http://www.lersus.de/res/modules/enu/physics/1/res/files/newtons2law_0__0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86200"/>
            <a:ext cx="592038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4572000" cy="5821363"/>
          </a:xfrm>
        </p:spPr>
        <p:txBody>
          <a:bodyPr/>
          <a:lstStyle/>
          <a:p>
            <a:r>
              <a:rPr lang="en-US" dirty="0" smtClean="0"/>
              <a:t>The net force is what causes acceleration.</a:t>
            </a:r>
          </a:p>
          <a:p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dirty="0" smtClean="0"/>
              <a:t>there is no acceleration, then the net force = 0 N</a:t>
            </a:r>
          </a:p>
          <a:p>
            <a:r>
              <a:rPr lang="en-US" dirty="0" smtClean="0"/>
              <a:t>If an object is accelerating, then there must be a net force.</a:t>
            </a:r>
            <a:endParaRPr lang="en-US" dirty="0"/>
          </a:p>
        </p:txBody>
      </p:sp>
      <p:pic>
        <p:nvPicPr>
          <p:cNvPr id="15362" name="Picture 2" descr="http://id.mind.net/~zona/mstm/physics/mechanics/forces/netForce/netf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657600"/>
            <a:ext cx="3810000" cy="2857500"/>
          </a:xfrm>
          <a:prstGeom prst="rect">
            <a:avLst/>
          </a:prstGeom>
          <a:noFill/>
        </p:spPr>
      </p:pic>
      <p:pic>
        <p:nvPicPr>
          <p:cNvPr id="15364" name="Picture 4" descr="http://id.mind.net/~zona/mstm/physics/mechanics/forces/netForce/netf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334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52578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car has a mass of 1,000 kg. If a net force of 2,000 N is exerted on the car, what is its acceleration?</a:t>
            </a:r>
          </a:p>
          <a:p>
            <a:endParaRPr lang="en-US" dirty="0" smtClean="0"/>
          </a:p>
          <a:p>
            <a:r>
              <a:rPr lang="en-US" dirty="0" smtClean="0"/>
              <a:t>m =1000kg</a:t>
            </a:r>
          </a:p>
          <a:p>
            <a:r>
              <a:rPr lang="en-US" dirty="0" smtClean="0"/>
              <a:t>F = 2000N</a:t>
            </a:r>
          </a:p>
          <a:p>
            <a:r>
              <a:rPr lang="en-US" dirty="0" smtClean="0"/>
              <a:t>a = ?</a:t>
            </a:r>
          </a:p>
          <a:p>
            <a:r>
              <a:rPr lang="en-US" dirty="0" smtClean="0"/>
              <a:t>F = ma</a:t>
            </a:r>
          </a:p>
          <a:p>
            <a:r>
              <a:rPr lang="en-US" dirty="0" smtClean="0"/>
              <a:t>2000 = 1000 x a</a:t>
            </a:r>
          </a:p>
          <a:p>
            <a:r>
              <a:rPr lang="en-US" dirty="0" smtClean="0"/>
              <a:t>a = 2 m/s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16386" name="Picture 2" descr="http://www.silhouettesclipart.com/wp-content/uploads/2007/10/car-clip-art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3533775" cy="149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50292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student applies a force of 7 N to a book and the book accelerates at a rate of 3 m/s</a:t>
            </a:r>
            <a:r>
              <a:rPr lang="en-US" baseline="30000" dirty="0" smtClean="0"/>
              <a:t>2.</a:t>
            </a:r>
            <a:r>
              <a:rPr lang="en-US" dirty="0" smtClean="0"/>
              <a:t>  What is the mass of the book?</a:t>
            </a:r>
          </a:p>
          <a:p>
            <a:r>
              <a:rPr lang="en-US" dirty="0" smtClean="0"/>
              <a:t>F = 7N</a:t>
            </a:r>
          </a:p>
          <a:p>
            <a:r>
              <a:rPr lang="en-US" dirty="0" smtClean="0"/>
              <a:t>A = 3 m/s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m = ?</a:t>
            </a:r>
          </a:p>
          <a:p>
            <a:r>
              <a:rPr lang="en-US" dirty="0" smtClean="0"/>
              <a:t>F =ma</a:t>
            </a:r>
          </a:p>
          <a:p>
            <a:r>
              <a:rPr lang="en-US" dirty="0" smtClean="0"/>
              <a:t>7 =m x3</a:t>
            </a:r>
          </a:p>
          <a:p>
            <a:r>
              <a:rPr lang="en-US" dirty="0" smtClean="0"/>
              <a:t>m = 2.33 kg</a:t>
            </a:r>
          </a:p>
        </p:txBody>
      </p:sp>
      <p:pic>
        <p:nvPicPr>
          <p:cNvPr id="17410" name="Picture 2" descr="http://www.wku.edu/pads/presentations/workshop/images/PADimages/BookWork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33400"/>
            <a:ext cx="3810000" cy="1990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3200400" cy="5745163"/>
          </a:xfrm>
        </p:spPr>
        <p:txBody>
          <a:bodyPr/>
          <a:lstStyle/>
          <a:p>
            <a:r>
              <a:rPr lang="en-US" dirty="0" smtClean="0"/>
              <a:t>What is the acceleration of the box shown?</a:t>
            </a:r>
          </a:p>
          <a:p>
            <a:endParaRPr lang="en-US" dirty="0" smtClean="0"/>
          </a:p>
          <a:p>
            <a:r>
              <a:rPr lang="en-US" dirty="0" smtClean="0"/>
              <a:t>F =750 N</a:t>
            </a:r>
          </a:p>
          <a:p>
            <a:r>
              <a:rPr lang="en-US" dirty="0" smtClean="0"/>
              <a:t>m = 80kg</a:t>
            </a:r>
          </a:p>
          <a:p>
            <a:r>
              <a:rPr lang="en-US" dirty="0" smtClean="0"/>
              <a:t>a = ?</a:t>
            </a:r>
          </a:p>
          <a:p>
            <a:r>
              <a:rPr lang="en-US" dirty="0" smtClean="0"/>
              <a:t>F =ma</a:t>
            </a:r>
          </a:p>
          <a:p>
            <a:r>
              <a:rPr lang="en-US" dirty="0" smtClean="0"/>
              <a:t>750 = 80 x a</a:t>
            </a:r>
          </a:p>
          <a:p>
            <a:r>
              <a:rPr lang="en-US" dirty="0" smtClean="0"/>
              <a:t>a = 9.4 m/s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 l="6757" r="14865" b="31733"/>
          <a:stretch>
            <a:fillRect/>
          </a:stretch>
        </p:blipFill>
        <p:spPr bwMode="auto">
          <a:xfrm>
            <a:off x="3657600" y="381000"/>
            <a:ext cx="52578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233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Notes 2.2: Newton’s 2nd Law of Motion</vt:lpstr>
      <vt:lpstr>Slide 2</vt:lpstr>
      <vt:lpstr>Slide 3</vt:lpstr>
      <vt:lpstr>Slide 4</vt:lpstr>
      <vt:lpstr>Slide 5</vt:lpstr>
      <vt:lpstr>Slide 6</vt:lpstr>
    </vt:vector>
  </TitlesOfParts>
  <Company>NHCSD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2.2: Newton’s 2nd Law of Motion</dc:title>
  <dc:creator>Administrator</dc:creator>
  <cp:lastModifiedBy>Doug</cp:lastModifiedBy>
  <cp:revision>6</cp:revision>
  <dcterms:created xsi:type="dcterms:W3CDTF">2007-12-11T15:09:33Z</dcterms:created>
  <dcterms:modified xsi:type="dcterms:W3CDTF">2008-12-11T01:40:05Z</dcterms:modified>
</cp:coreProperties>
</file>