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33301-021F-4D64-8E1E-FCD92F97E97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15B4D-B6A3-486D-B71A-4A80430EA4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15B4D-B6A3-486D-B71A-4A80430EA49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94484-34C7-447A-9AF6-954566CC161F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3BCED-A1C0-4CE5-9B8F-D1B26F10765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Current, Voltage, Resistance &amp; Ohm’s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13.2 &amp; 13.3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Semiconductor &amp; Resistor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Semiconductor</a:t>
            </a:r>
          </a:p>
          <a:p>
            <a:pPr lvl="1"/>
            <a:r>
              <a:rPr lang="en-US" dirty="0" smtClean="0"/>
              <a:t>In-between a conductor and an insulator</a:t>
            </a:r>
          </a:p>
          <a:p>
            <a:pPr lvl="1"/>
            <a:r>
              <a:rPr lang="en-US" dirty="0" smtClean="0"/>
              <a:t>Silicon</a:t>
            </a:r>
          </a:p>
          <a:p>
            <a:r>
              <a:rPr lang="en-US" dirty="0" smtClean="0"/>
              <a:t>Resistor</a:t>
            </a:r>
          </a:p>
          <a:p>
            <a:pPr lvl="1"/>
            <a:r>
              <a:rPr lang="en-US" dirty="0" smtClean="0"/>
              <a:t>Used to control current</a:t>
            </a:r>
          </a:p>
          <a:p>
            <a:pPr lvl="1"/>
            <a:r>
              <a:rPr lang="en-US" dirty="0" smtClean="0"/>
              <a:t>Used in televisions, computers and radios</a:t>
            </a:r>
          </a:p>
        </p:txBody>
      </p:sp>
      <p:pic>
        <p:nvPicPr>
          <p:cNvPr id="2050" name="Picture 2" descr="http://www.ensc.sfu.ca/~jones/ENSC100/Gamma/microch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209800"/>
            <a:ext cx="2425405" cy="1968500"/>
          </a:xfrm>
          <a:prstGeom prst="rect">
            <a:avLst/>
          </a:prstGeom>
          <a:noFill/>
        </p:spPr>
      </p:pic>
      <p:pic>
        <p:nvPicPr>
          <p:cNvPr id="2052" name="Picture 4" descr="http://www.mecheng.osu.edu/files/u39/resisto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648200"/>
            <a:ext cx="2706557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Flow of electric charge</a:t>
            </a:r>
          </a:p>
          <a:p>
            <a:pPr lvl="1"/>
            <a:r>
              <a:rPr lang="en-US" dirty="0" smtClean="0"/>
              <a:t>How many electrons pass a given point each second</a:t>
            </a:r>
          </a:p>
          <a:p>
            <a:r>
              <a:rPr lang="en-US" dirty="0" smtClean="0"/>
              <a:t>Water Analogy:</a:t>
            </a:r>
          </a:p>
          <a:p>
            <a:pPr lvl="1"/>
            <a:r>
              <a:rPr lang="en-US" dirty="0" smtClean="0"/>
              <a:t>Rate at which water flows</a:t>
            </a:r>
          </a:p>
          <a:p>
            <a:r>
              <a:rPr lang="en-US" dirty="0" smtClean="0"/>
              <a:t>Units:</a:t>
            </a:r>
          </a:p>
          <a:p>
            <a:pPr lvl="1"/>
            <a:r>
              <a:rPr lang="en-US" dirty="0" smtClean="0"/>
              <a:t>Amps (A)</a:t>
            </a:r>
          </a:p>
          <a:p>
            <a:r>
              <a:rPr lang="en-US" dirty="0" smtClean="0"/>
              <a:t>Symbol in Equation:</a:t>
            </a:r>
          </a:p>
          <a:p>
            <a:pPr lvl="1"/>
            <a:r>
              <a:rPr lang="en-US" dirty="0"/>
              <a:t>I</a:t>
            </a:r>
            <a:endParaRPr lang="en-US" dirty="0" smtClean="0"/>
          </a:p>
        </p:txBody>
      </p:sp>
      <p:pic>
        <p:nvPicPr>
          <p:cNvPr id="30722" name="Picture 2" descr="http://www.sciencelobby.com/dc-theory/images/electric-curre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10000"/>
            <a:ext cx="2828925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Measure of electric potential energy (force or push)</a:t>
            </a:r>
          </a:p>
          <a:p>
            <a:r>
              <a:rPr lang="en-US" dirty="0" smtClean="0"/>
              <a:t>Water Analogy:</a:t>
            </a:r>
          </a:p>
          <a:p>
            <a:pPr lvl="1"/>
            <a:r>
              <a:rPr lang="en-US" dirty="0" smtClean="0"/>
              <a:t>Water pressure</a:t>
            </a:r>
          </a:p>
          <a:p>
            <a:pPr lvl="1"/>
            <a:r>
              <a:rPr lang="en-US" dirty="0" smtClean="0"/>
              <a:t>Tilt of water pipe</a:t>
            </a:r>
          </a:p>
          <a:p>
            <a:r>
              <a:rPr lang="en-US" dirty="0" smtClean="0"/>
              <a:t>Units:</a:t>
            </a:r>
          </a:p>
          <a:p>
            <a:pPr lvl="1"/>
            <a:r>
              <a:rPr lang="en-US" dirty="0" smtClean="0"/>
              <a:t>Volts (V)</a:t>
            </a:r>
          </a:p>
          <a:p>
            <a:r>
              <a:rPr lang="en-US" dirty="0" smtClean="0"/>
              <a:t>Symbol in Equation:</a:t>
            </a:r>
          </a:p>
          <a:p>
            <a:pPr lvl="1"/>
            <a:r>
              <a:rPr lang="en-US" dirty="0" smtClean="0"/>
              <a:t>V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Opposition to the flow of charge</a:t>
            </a:r>
          </a:p>
          <a:p>
            <a:pPr lvl="1"/>
            <a:r>
              <a:rPr lang="en-US" dirty="0" smtClean="0"/>
              <a:t>The greater the resistance the less current will flow</a:t>
            </a:r>
          </a:p>
          <a:p>
            <a:r>
              <a:rPr lang="en-US" dirty="0" smtClean="0"/>
              <a:t>Water Analogy:</a:t>
            </a:r>
          </a:p>
          <a:p>
            <a:pPr lvl="1"/>
            <a:r>
              <a:rPr lang="en-US" dirty="0" smtClean="0"/>
              <a:t>Rocks in a stream</a:t>
            </a:r>
          </a:p>
          <a:p>
            <a:pPr lvl="1"/>
            <a:r>
              <a:rPr lang="en-US" dirty="0" smtClean="0"/>
              <a:t>Nozzle size of water bottle</a:t>
            </a:r>
          </a:p>
          <a:p>
            <a:r>
              <a:rPr lang="en-US" dirty="0" smtClean="0"/>
              <a:t>Units:</a:t>
            </a:r>
          </a:p>
          <a:p>
            <a:pPr lvl="1"/>
            <a:r>
              <a:rPr lang="en-US" dirty="0" smtClean="0"/>
              <a:t>Ohms (</a:t>
            </a:r>
            <a:r>
              <a:rPr lang="el-GR" dirty="0" smtClean="0">
                <a:latin typeface="Calibri"/>
              </a:rPr>
              <a:t>Ω</a:t>
            </a:r>
            <a:r>
              <a:rPr lang="en-US" dirty="0" smtClean="0">
                <a:latin typeface="Calibri"/>
              </a:rPr>
              <a:t>)</a:t>
            </a:r>
            <a:endParaRPr lang="en-US" dirty="0" smtClean="0"/>
          </a:p>
          <a:p>
            <a:r>
              <a:rPr lang="en-US" dirty="0" smtClean="0"/>
              <a:t>Symbol in Equation:</a:t>
            </a:r>
          </a:p>
          <a:p>
            <a:pPr lvl="1"/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http://www.chemicalconnection.org.uk/chemistry/topics/images/ee1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429000"/>
            <a:ext cx="4877984" cy="3362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chemical energy to create a voltage difference, to store electrical energy</a:t>
            </a:r>
          </a:p>
          <a:p>
            <a:r>
              <a:rPr lang="en-US" dirty="0" smtClean="0"/>
              <a:t>Batteries are similar to water towers</a:t>
            </a:r>
          </a:p>
          <a:p>
            <a:r>
              <a:rPr lang="en-US" dirty="0" smtClean="0"/>
              <a:t>Regular batteries can be 1.5 V</a:t>
            </a:r>
          </a:p>
        </p:txBody>
      </p:sp>
      <p:pic>
        <p:nvPicPr>
          <p:cNvPr id="12292" name="Picture 4" descr="http://blog.faludi.com/wp-content/uploads/2008/01/batter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38100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rmcybernetics.com/images/main/pyhsics/ohms-watts_la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4455" y="2895600"/>
            <a:ext cx="4100945" cy="365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current, voltage, and resistance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V = I x 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Voltage = Current x Resistance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Calculate the current in a toaster that has a heating element of 14 ohms when connected to a 120 volt outlet</a:t>
            </a:r>
          </a:p>
          <a:p>
            <a:endParaRPr lang="en-US" dirty="0" smtClean="0"/>
          </a:p>
          <a:p>
            <a:r>
              <a:rPr lang="en-US" dirty="0" smtClean="0"/>
              <a:t>R = 14</a:t>
            </a:r>
            <a:r>
              <a:rPr lang="el-GR" dirty="0" smtClean="0">
                <a:latin typeface="Calibri"/>
              </a:rPr>
              <a:t>Ω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V = 120V</a:t>
            </a:r>
          </a:p>
          <a:p>
            <a:r>
              <a:rPr lang="en-US" dirty="0" smtClean="0">
                <a:latin typeface="Calibri"/>
              </a:rPr>
              <a:t>I = ?</a:t>
            </a:r>
          </a:p>
          <a:p>
            <a:r>
              <a:rPr lang="en-US" dirty="0" smtClean="0">
                <a:latin typeface="Calibri"/>
              </a:rPr>
              <a:t>V = IR</a:t>
            </a:r>
          </a:p>
          <a:p>
            <a:r>
              <a:rPr lang="en-US" dirty="0" smtClean="0">
                <a:latin typeface="Calibri"/>
              </a:rPr>
              <a:t>120 = I ( 14)</a:t>
            </a:r>
          </a:p>
          <a:p>
            <a:r>
              <a:rPr lang="en-US" dirty="0" smtClean="0">
                <a:latin typeface="Calibri"/>
              </a:rPr>
              <a:t>I = 8.57A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What is the resistance of a heat coil on an electric stove if it pulls 4 amps of current when plugged intro a 240 volt outlet?</a:t>
            </a:r>
          </a:p>
          <a:p>
            <a:endParaRPr lang="en-US" dirty="0" smtClean="0"/>
          </a:p>
          <a:p>
            <a:r>
              <a:rPr lang="en-US" dirty="0" smtClean="0"/>
              <a:t>I = 4A</a:t>
            </a:r>
          </a:p>
          <a:p>
            <a:r>
              <a:rPr lang="en-US" dirty="0" smtClean="0"/>
              <a:t>V = 240V</a:t>
            </a:r>
          </a:p>
          <a:p>
            <a:r>
              <a:rPr lang="en-US" dirty="0" smtClean="0"/>
              <a:t>R = ?</a:t>
            </a:r>
          </a:p>
          <a:p>
            <a:r>
              <a:rPr lang="en-US" dirty="0" smtClean="0"/>
              <a:t>V = IR</a:t>
            </a:r>
          </a:p>
          <a:p>
            <a:r>
              <a:rPr lang="en-US" dirty="0" smtClean="0"/>
              <a:t>240 = 4(R)</a:t>
            </a:r>
          </a:p>
          <a:p>
            <a:r>
              <a:rPr lang="en-US" dirty="0" smtClean="0"/>
              <a:t>R = 60</a:t>
            </a:r>
            <a:r>
              <a:rPr lang="el-GR" dirty="0" smtClean="0">
                <a:latin typeface="Calibri"/>
              </a:rPr>
              <a:t>Ω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eamsvc.com/w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09800"/>
            <a:ext cx="2421467" cy="1816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 &amp; Insulator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Conductor</a:t>
            </a:r>
          </a:p>
          <a:p>
            <a:pPr lvl="1"/>
            <a:r>
              <a:rPr lang="en-US" dirty="0" smtClean="0"/>
              <a:t>Conduct electricity easily (e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free to move)</a:t>
            </a:r>
          </a:p>
          <a:p>
            <a:pPr lvl="1"/>
            <a:r>
              <a:rPr lang="en-US" dirty="0" smtClean="0"/>
              <a:t>Low resistance</a:t>
            </a:r>
          </a:p>
          <a:p>
            <a:pPr lvl="1"/>
            <a:r>
              <a:rPr lang="en-US" dirty="0" smtClean="0"/>
              <a:t>Most metals</a:t>
            </a:r>
          </a:p>
          <a:p>
            <a:r>
              <a:rPr lang="en-US" dirty="0" smtClean="0"/>
              <a:t>Insulator</a:t>
            </a:r>
          </a:p>
          <a:p>
            <a:pPr lvl="1"/>
            <a:r>
              <a:rPr lang="en-US" dirty="0" smtClean="0"/>
              <a:t>Block the flow of current (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bound tightly to atom)</a:t>
            </a:r>
          </a:p>
          <a:p>
            <a:pPr lvl="1"/>
            <a:r>
              <a:rPr lang="en-US" dirty="0" smtClean="0"/>
              <a:t>High resistance</a:t>
            </a:r>
          </a:p>
          <a:p>
            <a:pPr lvl="1"/>
            <a:r>
              <a:rPr lang="en-US" dirty="0" smtClean="0"/>
              <a:t>Rubber, glass, wood, plastic</a:t>
            </a:r>
            <a:endParaRPr lang="en-US" dirty="0"/>
          </a:p>
        </p:txBody>
      </p:sp>
      <p:pic>
        <p:nvPicPr>
          <p:cNvPr id="4100" name="Picture 4" descr="http://www.sephardicstudies.org/images/auschw-ceramic-insula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5642" y="4800600"/>
            <a:ext cx="2354158" cy="189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318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Current, Voltage, Resistance &amp; Ohm’s Law</vt:lpstr>
      <vt:lpstr>Current</vt:lpstr>
      <vt:lpstr>Voltage</vt:lpstr>
      <vt:lpstr>Resistance</vt:lpstr>
      <vt:lpstr>Batteries</vt:lpstr>
      <vt:lpstr>Ohm’s Law</vt:lpstr>
      <vt:lpstr>Slide 7</vt:lpstr>
      <vt:lpstr>Slide 8</vt:lpstr>
      <vt:lpstr>Conductor &amp; Insulator</vt:lpstr>
      <vt:lpstr>Semiconductor &amp; Resistor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Current, Voltage, Resistance &amp; Ohm’s Law</dc:title>
  <dc:creator> </dc:creator>
  <cp:lastModifiedBy> </cp:lastModifiedBy>
  <cp:revision>1</cp:revision>
  <dcterms:created xsi:type="dcterms:W3CDTF">2009-04-09T11:15:15Z</dcterms:created>
  <dcterms:modified xsi:type="dcterms:W3CDTF">2009-04-09T12:15:34Z</dcterms:modified>
</cp:coreProperties>
</file>